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465a23ca0b9d43d4"/>
    <p:sldId id="258" r:id="R50906a8801cd431e"/>
    <p:sldId id="259" r:id="Rbae23d2aee054637"/>
    <p:sldId id="260" r:id="R465be326cd184f0c"/>
    <p:sldId id="261" r:id="R6be17a91d02b4bab"/>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7" d="100"/>
          <a:sy n="97" d="100"/>
        </p:scale>
        <p:origin x="102" y="438"/>
      </p:cViewPr>
      <p:guideLst/>
    </p:cSldViewPr>
  </p:slideViewPr>
  <p:notesTextViewPr>
    <p:cViewPr>
      <p:scale>
        <a:sx n="1" d="1"/>
        <a:sy n="1" d="1"/>
      </p:scale>
      <p:origin x="0" y="0"/>
    </p:cViewPr>
  </p:notesTextViewPr>
  <p:gridSpacing cx="72008" cy="72008"/>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465a23ca0b9d43d4" /><Relationship Type="http://schemas.openxmlformats.org/officeDocument/2006/relationships/slide" Target="/ppt/slides/slide3.xml" Id="R50906a8801cd431e" /><Relationship Type="http://schemas.openxmlformats.org/officeDocument/2006/relationships/slide" Target="/ppt/slides/slide4.xml" Id="Rbae23d2aee054637" /><Relationship Type="http://schemas.openxmlformats.org/officeDocument/2006/relationships/slide" Target="/ppt/slides/slide5.xml" Id="R465be326cd184f0c" /><Relationship Type="http://schemas.openxmlformats.org/officeDocument/2006/relationships/slide" Target="/ppt/slides/slide6.xml" Id="R6be17a91d02b4bab" /></Relationships>
</file>

<file path=ppt/media/image1.png>
</file>

<file path=ppt/media/image2.jpg>
</file>

<file path=ppt/media/image2.png>
</file>

<file path=ppt/media/image3.jpg>
</file>

<file path=ppt/media/image3.png>
</file>

<file path=ppt/media/image4.jpg>
</file>

<file path=ppt/media/image4.png>
</file>

<file path=ppt/media/image5.jpeg>
</file>

<file path=ppt/media/image5.png>
</file>

<file path=ppt/media/image6.jpeg>
</file>

<file path=ppt/media/image6.pn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068E0D-0952-490C-984D-615FC13D32A0}"/>
              </a:ext>
            </a:extLst>
          </p:cNvPr>
          <p:cNvSpPr>
            <a:spLocks noGrp="1"/>
          </p:cNvSpPr>
          <p:nvPr>
            <p:ph type="ctrTitle"/>
          </p:nvPr>
        </p:nvSpPr>
        <p:spPr>
          <a:xfrm>
            <a:off x="1524000" y="1122363"/>
            <a:ext cx="9144000" cy="2387600"/>
          </a:xfrm>
        </p:spPr>
        <p:txBody>
          <a:bodyPr anchor="b"/>
          <a:lstStyle>
            <a:lvl1pPr algn="ctr">
              <a:defRPr sz="6000"/>
            </a:lvl1pPr>
          </a:lstStyle>
          <a:p>
            <a:r>
              <a:rPr lang="es-MX"/>
              <a:t>Haz clic para modificar el estilo de título del patrón</a:t>
            </a:r>
          </a:p>
        </p:txBody>
      </p:sp>
      <p:sp>
        <p:nvSpPr>
          <p:cNvPr id="3" name="Subtítulo 2">
            <a:extLst>
              <a:ext uri="{FF2B5EF4-FFF2-40B4-BE49-F238E27FC236}">
                <a16:creationId xmlns:a16="http://schemas.microsoft.com/office/drawing/2014/main" id="{A28042A2-A594-4576-8419-AA38E3F95E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a:t>Haz clic para editar el estilo de subtítulo del patrón</a:t>
            </a:r>
          </a:p>
        </p:txBody>
      </p:sp>
      <p:sp>
        <p:nvSpPr>
          <p:cNvPr id="4" name="Marcador de fecha 3">
            <a:extLst>
              <a:ext uri="{FF2B5EF4-FFF2-40B4-BE49-F238E27FC236}">
                <a16:creationId xmlns:a16="http://schemas.microsoft.com/office/drawing/2014/main" id="{16E9F637-BE67-4214-9CD9-9B7FB99A2AA8}"/>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A509747B-46B2-42F8-8EAD-E47BA1771EE5}"/>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524D85E-9A27-4ADD-BEA9-31FD7E5F998F}"/>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1753984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C992DC-0D4C-4DC9-834A-52EB8DA80486}"/>
              </a:ext>
            </a:extLst>
          </p:cNvPr>
          <p:cNvSpPr>
            <a:spLocks noGrp="1"/>
          </p:cNvSpPr>
          <p:nvPr>
            <p:ph type="title"/>
          </p:nvPr>
        </p:nvSpPr>
        <p:spPr/>
        <p:txBody>
          <a:bodyPr/>
          <a:lstStyle/>
          <a:p>
            <a:r>
              <a:rPr lang="es-MX"/>
              <a:t>Haz clic para modificar el estilo de título del patrón</a:t>
            </a:r>
          </a:p>
        </p:txBody>
      </p:sp>
      <p:sp>
        <p:nvSpPr>
          <p:cNvPr id="3" name="Marcador de texto vertical 2">
            <a:extLst>
              <a:ext uri="{FF2B5EF4-FFF2-40B4-BE49-F238E27FC236}">
                <a16:creationId xmlns:a16="http://schemas.microsoft.com/office/drawing/2014/main" id="{68423FEE-537D-46C8-8F78-F48C270ED683}"/>
              </a:ext>
            </a:extLst>
          </p:cNvPr>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fecha 3">
            <a:extLst>
              <a:ext uri="{FF2B5EF4-FFF2-40B4-BE49-F238E27FC236}">
                <a16:creationId xmlns:a16="http://schemas.microsoft.com/office/drawing/2014/main" id="{D1AB50E2-4CAA-4A10-94D4-757207C241A1}"/>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C42ADA2C-E08B-417F-8582-73BEE7970AD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D03DE89-99D0-42F4-A8FE-C3BFCECBAADD}"/>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3898904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77CE10DB-6392-4A4A-89B7-0D3A6D8ECD1A}"/>
              </a:ext>
            </a:extLst>
          </p:cNvPr>
          <p:cNvSpPr>
            <a:spLocks noGrp="1"/>
          </p:cNvSpPr>
          <p:nvPr>
            <p:ph type="title" orient="vert"/>
          </p:nvPr>
        </p:nvSpPr>
        <p:spPr>
          <a:xfrm>
            <a:off x="8724900" y="365125"/>
            <a:ext cx="2628900" cy="5811838"/>
          </a:xfrm>
        </p:spPr>
        <p:txBody>
          <a:bodyPr vert="eaVert"/>
          <a:lstStyle/>
          <a:p>
            <a:r>
              <a:rPr lang="es-MX"/>
              <a:t>Haz clic para modificar el estilo de título del patrón</a:t>
            </a:r>
          </a:p>
        </p:txBody>
      </p:sp>
      <p:sp>
        <p:nvSpPr>
          <p:cNvPr id="3" name="Marcador de texto vertical 2">
            <a:extLst>
              <a:ext uri="{FF2B5EF4-FFF2-40B4-BE49-F238E27FC236}">
                <a16:creationId xmlns:a16="http://schemas.microsoft.com/office/drawing/2014/main" id="{F056D1C7-8969-4AD4-B9D4-4E4715CB3DB2}"/>
              </a:ext>
            </a:extLst>
          </p:cNvPr>
          <p:cNvSpPr>
            <a:spLocks noGrp="1"/>
          </p:cNvSpPr>
          <p:nvPr>
            <p:ph type="body" orient="vert" idx="1"/>
          </p:nvPr>
        </p:nvSpPr>
        <p:spPr>
          <a:xfrm>
            <a:off x="838200" y="365125"/>
            <a:ext cx="7734300"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fecha 3">
            <a:extLst>
              <a:ext uri="{FF2B5EF4-FFF2-40B4-BE49-F238E27FC236}">
                <a16:creationId xmlns:a16="http://schemas.microsoft.com/office/drawing/2014/main" id="{34A8914C-A513-49B7-846E-3AC6B88E1BFE}"/>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F5A28E0B-157E-4704-8194-F6AA2729D9D6}"/>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9685967-B4FB-423A-844A-AB680385E506}"/>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3359549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D36BC4-D232-4B1E-B70D-D91B80D54C93}"/>
              </a:ext>
            </a:extLst>
          </p:cNvPr>
          <p:cNvSpPr>
            <a:spLocks noGrp="1"/>
          </p:cNvSpPr>
          <p:nvPr>
            <p:ph type="title"/>
          </p:nvPr>
        </p:nvSpPr>
        <p:spPr/>
        <p:txBody>
          <a:bodyPr/>
          <a:lstStyle/>
          <a:p>
            <a:r>
              <a:rPr lang="es-MX"/>
              <a:t>Haz clic para modificar el estilo de título del patrón</a:t>
            </a:r>
          </a:p>
        </p:txBody>
      </p:sp>
      <p:sp>
        <p:nvSpPr>
          <p:cNvPr id="3" name="Marcador de contenido 2">
            <a:extLst>
              <a:ext uri="{FF2B5EF4-FFF2-40B4-BE49-F238E27FC236}">
                <a16:creationId xmlns:a16="http://schemas.microsoft.com/office/drawing/2014/main" id="{10411C83-320C-42BA-98AE-4F4C7BC74060}"/>
              </a:ext>
            </a:extLst>
          </p:cNvPr>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fecha 3">
            <a:extLst>
              <a:ext uri="{FF2B5EF4-FFF2-40B4-BE49-F238E27FC236}">
                <a16:creationId xmlns:a16="http://schemas.microsoft.com/office/drawing/2014/main" id="{03ECA821-FBD6-4501-BBC5-3ED79AE97BF8}"/>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0688DDD8-2BC1-4A85-8104-AEADC9BEAF2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EC056E28-5F22-4571-BACF-E2825ECBA7DE}"/>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3726898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3DB471-9543-4DAB-A219-1659491A9B38}"/>
              </a:ext>
            </a:extLst>
          </p:cNvPr>
          <p:cNvSpPr>
            <a:spLocks noGrp="1"/>
          </p:cNvSpPr>
          <p:nvPr>
            <p:ph type="title"/>
          </p:nvPr>
        </p:nvSpPr>
        <p:spPr>
          <a:xfrm>
            <a:off x="831850" y="1709738"/>
            <a:ext cx="10515600" cy="2852737"/>
          </a:xfrm>
        </p:spPr>
        <p:txBody>
          <a:bodyPr anchor="b"/>
          <a:lstStyle>
            <a:lvl1pPr>
              <a:defRPr sz="6000"/>
            </a:lvl1pPr>
          </a:lstStyle>
          <a:p>
            <a:r>
              <a:rPr lang="es-MX"/>
              <a:t>Haz clic para modificar el estilo de título del patrón</a:t>
            </a:r>
          </a:p>
        </p:txBody>
      </p:sp>
      <p:sp>
        <p:nvSpPr>
          <p:cNvPr id="3" name="Marcador de texto 2">
            <a:extLst>
              <a:ext uri="{FF2B5EF4-FFF2-40B4-BE49-F238E27FC236}">
                <a16:creationId xmlns:a16="http://schemas.microsoft.com/office/drawing/2014/main" id="{EE588458-4650-4415-A60D-4DE68764EF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MX"/>
              <a:t>Haga clic para modificar los estilos de texto del patrón</a:t>
            </a:r>
          </a:p>
        </p:txBody>
      </p:sp>
      <p:sp>
        <p:nvSpPr>
          <p:cNvPr id="4" name="Marcador de fecha 3">
            <a:extLst>
              <a:ext uri="{FF2B5EF4-FFF2-40B4-BE49-F238E27FC236}">
                <a16:creationId xmlns:a16="http://schemas.microsoft.com/office/drawing/2014/main" id="{3036DAA6-920D-44DD-88B2-9250DB8C90C7}"/>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D77011E6-707F-44F2-A6BA-B99BFE142BD7}"/>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A23F31E6-90AB-49BC-B85C-E95CC45990F8}"/>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3753261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B98501-CC3F-4EB2-B6A2-9671F3A97F38}"/>
              </a:ext>
            </a:extLst>
          </p:cNvPr>
          <p:cNvSpPr>
            <a:spLocks noGrp="1"/>
          </p:cNvSpPr>
          <p:nvPr>
            <p:ph type="title"/>
          </p:nvPr>
        </p:nvSpPr>
        <p:spPr/>
        <p:txBody>
          <a:bodyPr/>
          <a:lstStyle/>
          <a:p>
            <a:r>
              <a:rPr lang="es-MX"/>
              <a:t>Haz clic para modificar el estilo de título del patrón</a:t>
            </a:r>
          </a:p>
        </p:txBody>
      </p:sp>
      <p:sp>
        <p:nvSpPr>
          <p:cNvPr id="3" name="Marcador de contenido 2">
            <a:extLst>
              <a:ext uri="{FF2B5EF4-FFF2-40B4-BE49-F238E27FC236}">
                <a16:creationId xmlns:a16="http://schemas.microsoft.com/office/drawing/2014/main" id="{B5F5ABAD-880A-4399-A013-CF87B862A61E}"/>
              </a:ext>
            </a:extLst>
          </p:cNvPr>
          <p:cNvSpPr>
            <a:spLocks noGrp="1"/>
          </p:cNvSpPr>
          <p:nvPr>
            <p:ph sz="half" idx="1"/>
          </p:nvPr>
        </p:nvSpPr>
        <p:spPr>
          <a:xfrm>
            <a:off x="838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contenido 3">
            <a:extLst>
              <a:ext uri="{FF2B5EF4-FFF2-40B4-BE49-F238E27FC236}">
                <a16:creationId xmlns:a16="http://schemas.microsoft.com/office/drawing/2014/main" id="{5E00D460-9968-4966-84B6-4496DA2EA72F}"/>
              </a:ext>
            </a:extLst>
          </p:cNvPr>
          <p:cNvSpPr>
            <a:spLocks noGrp="1"/>
          </p:cNvSpPr>
          <p:nvPr>
            <p:ph sz="half" idx="2"/>
          </p:nvPr>
        </p:nvSpPr>
        <p:spPr>
          <a:xfrm>
            <a:off x="6172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5" name="Marcador de fecha 4">
            <a:extLst>
              <a:ext uri="{FF2B5EF4-FFF2-40B4-BE49-F238E27FC236}">
                <a16:creationId xmlns:a16="http://schemas.microsoft.com/office/drawing/2014/main" id="{5F2F7D60-FE8E-45A1-BBC8-D8252D14C33A}"/>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6" name="Marcador de pie de página 5">
            <a:extLst>
              <a:ext uri="{FF2B5EF4-FFF2-40B4-BE49-F238E27FC236}">
                <a16:creationId xmlns:a16="http://schemas.microsoft.com/office/drawing/2014/main" id="{9E38980B-8E3F-4FCC-95D7-0FCF85B8201F}"/>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839CF3F2-7270-42CA-9898-48BB8AA9FEE1}"/>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4276751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F33742-F5ED-47CB-82ED-F2FA0281378D}"/>
              </a:ext>
            </a:extLst>
          </p:cNvPr>
          <p:cNvSpPr>
            <a:spLocks noGrp="1"/>
          </p:cNvSpPr>
          <p:nvPr>
            <p:ph type="title"/>
          </p:nvPr>
        </p:nvSpPr>
        <p:spPr>
          <a:xfrm>
            <a:off x="839788" y="365125"/>
            <a:ext cx="10515600" cy="1325563"/>
          </a:xfrm>
        </p:spPr>
        <p:txBody>
          <a:bodyPr/>
          <a:lstStyle/>
          <a:p>
            <a:r>
              <a:rPr lang="es-MX"/>
              <a:t>Haz clic para modificar el estilo de título del patrón</a:t>
            </a:r>
          </a:p>
        </p:txBody>
      </p:sp>
      <p:sp>
        <p:nvSpPr>
          <p:cNvPr id="3" name="Marcador de texto 2">
            <a:extLst>
              <a:ext uri="{FF2B5EF4-FFF2-40B4-BE49-F238E27FC236}">
                <a16:creationId xmlns:a16="http://schemas.microsoft.com/office/drawing/2014/main" id="{9EB95FE3-EFDF-4B2F-AE71-291C426931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Marcador de contenido 3">
            <a:extLst>
              <a:ext uri="{FF2B5EF4-FFF2-40B4-BE49-F238E27FC236}">
                <a16:creationId xmlns:a16="http://schemas.microsoft.com/office/drawing/2014/main" id="{5B2A4686-ED69-40C8-AF49-5975F8402BE0}"/>
              </a:ext>
            </a:extLst>
          </p:cNvPr>
          <p:cNvSpPr>
            <a:spLocks noGrp="1"/>
          </p:cNvSpPr>
          <p:nvPr>
            <p:ph sz="half" idx="2"/>
          </p:nvPr>
        </p:nvSpPr>
        <p:spPr>
          <a:xfrm>
            <a:off x="839788" y="2505075"/>
            <a:ext cx="5157787"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5" name="Marcador de texto 4">
            <a:extLst>
              <a:ext uri="{FF2B5EF4-FFF2-40B4-BE49-F238E27FC236}">
                <a16:creationId xmlns:a16="http://schemas.microsoft.com/office/drawing/2014/main" id="{07E2B688-8242-4C9E-B392-98F7D90D9A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Marcador de contenido 5">
            <a:extLst>
              <a:ext uri="{FF2B5EF4-FFF2-40B4-BE49-F238E27FC236}">
                <a16:creationId xmlns:a16="http://schemas.microsoft.com/office/drawing/2014/main" id="{3D7347F0-1785-46BF-9003-D48CB6ADA4D2}"/>
              </a:ext>
            </a:extLst>
          </p:cNvPr>
          <p:cNvSpPr>
            <a:spLocks noGrp="1"/>
          </p:cNvSpPr>
          <p:nvPr>
            <p:ph sz="quarter" idx="4"/>
          </p:nvPr>
        </p:nvSpPr>
        <p:spPr>
          <a:xfrm>
            <a:off x="6172200" y="2505075"/>
            <a:ext cx="5183188"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7" name="Marcador de fecha 6">
            <a:extLst>
              <a:ext uri="{FF2B5EF4-FFF2-40B4-BE49-F238E27FC236}">
                <a16:creationId xmlns:a16="http://schemas.microsoft.com/office/drawing/2014/main" id="{75354438-23F5-4F16-B30B-597ED06EE829}"/>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8" name="Marcador de pie de página 7">
            <a:extLst>
              <a:ext uri="{FF2B5EF4-FFF2-40B4-BE49-F238E27FC236}">
                <a16:creationId xmlns:a16="http://schemas.microsoft.com/office/drawing/2014/main" id="{4E54B92E-7740-43A3-B3E2-DA805A3A26D1}"/>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56CC8A04-EEAE-4D7C-AD8F-A16C6A8DC398}"/>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2496326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1BA1AF0-5C3C-4D06-BA20-374C22F36E55}"/>
              </a:ext>
            </a:extLst>
          </p:cNvPr>
          <p:cNvSpPr>
            <a:spLocks noGrp="1"/>
          </p:cNvSpPr>
          <p:nvPr>
            <p:ph type="title"/>
          </p:nvPr>
        </p:nvSpPr>
        <p:spPr/>
        <p:txBody>
          <a:bodyPr/>
          <a:lstStyle/>
          <a:p>
            <a:r>
              <a:rPr lang="es-MX"/>
              <a:t>Haz clic para modificar el estilo de título del patrón</a:t>
            </a:r>
          </a:p>
        </p:txBody>
      </p:sp>
      <p:sp>
        <p:nvSpPr>
          <p:cNvPr id="3" name="Marcador de fecha 2">
            <a:extLst>
              <a:ext uri="{FF2B5EF4-FFF2-40B4-BE49-F238E27FC236}">
                <a16:creationId xmlns:a16="http://schemas.microsoft.com/office/drawing/2014/main" id="{D073F745-E61E-463E-89A3-C806F2C1D336}"/>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4" name="Marcador de pie de página 3">
            <a:extLst>
              <a:ext uri="{FF2B5EF4-FFF2-40B4-BE49-F238E27FC236}">
                <a16:creationId xmlns:a16="http://schemas.microsoft.com/office/drawing/2014/main" id="{5361DA35-84CC-4522-A154-00A1001663D9}"/>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50060CE3-1929-4626-8A34-34D5A7CAC328}"/>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2566102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4F428D5-8AC1-4BD0-8B52-9765A9AADF17}"/>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3" name="Marcador de pie de página 2">
            <a:extLst>
              <a:ext uri="{FF2B5EF4-FFF2-40B4-BE49-F238E27FC236}">
                <a16:creationId xmlns:a16="http://schemas.microsoft.com/office/drawing/2014/main" id="{D5DAFFA5-08C3-4519-88B2-5E4FDBD767C9}"/>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AE18C6C0-E831-4510-AC77-B09CA2A1D862}"/>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2023965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BC4ADD-FD2A-4E50-AAB9-D306CDA59F89}"/>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p>
        </p:txBody>
      </p:sp>
      <p:sp>
        <p:nvSpPr>
          <p:cNvPr id="3" name="Marcador de contenido 2">
            <a:extLst>
              <a:ext uri="{FF2B5EF4-FFF2-40B4-BE49-F238E27FC236}">
                <a16:creationId xmlns:a16="http://schemas.microsoft.com/office/drawing/2014/main" id="{666ED3BE-C3F9-4F5E-AFE4-7A22EFD9B1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texto 3">
            <a:extLst>
              <a:ext uri="{FF2B5EF4-FFF2-40B4-BE49-F238E27FC236}">
                <a16:creationId xmlns:a16="http://schemas.microsoft.com/office/drawing/2014/main" id="{0DA87FEC-F393-45FA-BA08-8DAD4C59F7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C6E0BEE5-AE7B-487D-B8B2-D45BEA31C7FF}"/>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6" name="Marcador de pie de página 5">
            <a:extLst>
              <a:ext uri="{FF2B5EF4-FFF2-40B4-BE49-F238E27FC236}">
                <a16:creationId xmlns:a16="http://schemas.microsoft.com/office/drawing/2014/main" id="{92C24C9B-BE03-4425-9734-DDCF4B2DB333}"/>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6ED77873-C295-4051-9470-8B7F5E71272A}"/>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462332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1EE650-E899-439F-9C8A-57DA0CEFE81A}"/>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p>
        </p:txBody>
      </p:sp>
      <p:sp>
        <p:nvSpPr>
          <p:cNvPr id="3" name="Marcador de posición de imagen 2">
            <a:extLst>
              <a:ext uri="{FF2B5EF4-FFF2-40B4-BE49-F238E27FC236}">
                <a16:creationId xmlns:a16="http://schemas.microsoft.com/office/drawing/2014/main" id="{225040B0-6DCA-46D1-8002-7552E90BCB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8B9CD1CE-AAEC-4A26-8E1D-026D6D4740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7C882B04-48E2-4A50-A4A7-F6C8DC0EB1A7}"/>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6" name="Marcador de pie de página 5">
            <a:extLst>
              <a:ext uri="{FF2B5EF4-FFF2-40B4-BE49-F238E27FC236}">
                <a16:creationId xmlns:a16="http://schemas.microsoft.com/office/drawing/2014/main" id="{EDB75A92-764D-4B80-8935-487723144DA5}"/>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F739F9A-827B-432C-A8B7-3FBCA51CE5CA}"/>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2990328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E527713-1033-4C8F-8674-B694EB2060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MX"/>
              <a:t>Haz clic para modificar el estilo de título del patrón</a:t>
            </a:r>
          </a:p>
        </p:txBody>
      </p:sp>
      <p:sp>
        <p:nvSpPr>
          <p:cNvPr id="3" name="Marcador de texto 2">
            <a:extLst>
              <a:ext uri="{FF2B5EF4-FFF2-40B4-BE49-F238E27FC236}">
                <a16:creationId xmlns:a16="http://schemas.microsoft.com/office/drawing/2014/main" id="{E057455B-7BAF-4747-AC77-77F471C98E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fecha 3">
            <a:extLst>
              <a:ext uri="{FF2B5EF4-FFF2-40B4-BE49-F238E27FC236}">
                <a16:creationId xmlns:a16="http://schemas.microsoft.com/office/drawing/2014/main" id="{48122BEC-5132-4A78-8FFB-8199E6A902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A1D83E80-00DF-42DA-8262-0679164F71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D8DF30B6-99FF-4599-BAC5-769C012D58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55C1EA-DA40-4D71-81B5-192D430DA679}" type="slidenum">
              <a:rPr lang="es-MX" smtClean="0"/>
              <a:t>‹Nº›</a:t>
            </a:fld>
            <a:endParaRPr lang="es-MX"/>
          </a:p>
        </p:txBody>
      </p:sp>
    </p:spTree>
    <p:extLst>
      <p:ext uri="{BB962C8B-B14F-4D97-AF65-F5344CB8AC3E}">
        <p14:creationId xmlns:p14="http://schemas.microsoft.com/office/powerpoint/2010/main" val="30618694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jpg"/></Relationships>
</file>

<file path=ppt/slides/_rels/slide2.xml.rels>&#65279;<?xml version="1.0" encoding="utf-8"?><Relationships xmlns="http://schemas.openxmlformats.org/package/2006/relationships"><Relationship Type="http://schemas.openxmlformats.org/officeDocument/2006/relationships/image" Target="/ppt/media/image2.jpg" Id="Rfe54dcd59acb42d4" /><Relationship Type="http://schemas.openxmlformats.org/officeDocument/2006/relationships/image" Target="/ppt/media/image1.png" Id="R1f066aff17034fda" /><Relationship Type="http://schemas.openxmlformats.org/officeDocument/2006/relationships/slideLayout" Target="/ppt/slideLayouts/slideLayout1.xml" Id="R0fbf29e489294de2" /><Relationship Type="http://schemas.openxmlformats.org/officeDocument/2006/relationships/image" Target="/ppt/media/image4.jpg" Id="R9cd8ef869c5846f7" /><Relationship Type="http://schemas.openxmlformats.org/officeDocument/2006/relationships/image" Target="/ppt/media/image3.jpg" Id="Rb65a18c2ff684534" /><Relationship Type="http://schemas.openxmlformats.org/officeDocument/2006/relationships/image" Target="/ppt/media/image2.png" Id="R3fa23a5755244d71" /><Relationship Type="http://schemas.openxmlformats.org/officeDocument/2006/relationships/image" Target="/ppt/media/image5.jpeg" Id="R5c0f41128b6b4b90" /></Relationships>
</file>

<file path=ppt/slides/_rels/slide3.xml.rels>&#65279;<?xml version="1.0" encoding="utf-8"?><Relationships xmlns="http://schemas.openxmlformats.org/package/2006/relationships"><Relationship Type="http://schemas.openxmlformats.org/officeDocument/2006/relationships/image" Target="/ppt/media/image2.jpg" Id="R4c48c6e0925144b0" /><Relationship Type="http://schemas.openxmlformats.org/officeDocument/2006/relationships/image" Target="/ppt/media/image1.png" Id="R77349e5e3752432d" /><Relationship Type="http://schemas.openxmlformats.org/officeDocument/2006/relationships/slideLayout" Target="/ppt/slideLayouts/slideLayout1.xml" Id="R3a6ebeaf695e46f1" /><Relationship Type="http://schemas.openxmlformats.org/officeDocument/2006/relationships/image" Target="/ppt/media/image4.jpg" Id="R0f1fc391604e4ad9" /><Relationship Type="http://schemas.openxmlformats.org/officeDocument/2006/relationships/image" Target="/ppt/media/image3.jpg" Id="R2eb5a29c79fe4804" /><Relationship Type="http://schemas.openxmlformats.org/officeDocument/2006/relationships/image" Target="/ppt/media/image3.png" Id="R1d00059520d54aee" /><Relationship Type="http://schemas.openxmlformats.org/officeDocument/2006/relationships/image" Target="/ppt/media/image6.jpeg" Id="Reb9ef756ef3d4047" /></Relationships>
</file>

<file path=ppt/slides/_rels/slide4.xml.rels>&#65279;<?xml version="1.0" encoding="utf-8"?><Relationships xmlns="http://schemas.openxmlformats.org/package/2006/relationships"><Relationship Type="http://schemas.openxmlformats.org/officeDocument/2006/relationships/image" Target="/ppt/media/image2.jpg" Id="R51e4e1dfd05d4717" /><Relationship Type="http://schemas.openxmlformats.org/officeDocument/2006/relationships/image" Target="/ppt/media/image1.png" Id="R6b0804b0fd4845b6" /><Relationship Type="http://schemas.openxmlformats.org/officeDocument/2006/relationships/slideLayout" Target="/ppt/slideLayouts/slideLayout1.xml" Id="Rb7db44e4e5614803" /><Relationship Type="http://schemas.openxmlformats.org/officeDocument/2006/relationships/image" Target="/ppt/media/image4.jpg" Id="R5588a3f37ae142af" /><Relationship Type="http://schemas.openxmlformats.org/officeDocument/2006/relationships/image" Target="/ppt/media/image3.jpg" Id="R1d07d34cfd0a41a2" /><Relationship Type="http://schemas.openxmlformats.org/officeDocument/2006/relationships/image" Target="/ppt/media/image4.png" Id="R159474768bcb4ae0" /><Relationship Type="http://schemas.openxmlformats.org/officeDocument/2006/relationships/image" Target="/ppt/media/image7.jpeg" Id="R620092cb0ab84cc8" /></Relationships>
</file>

<file path=ppt/slides/_rels/slide5.xml.rels>&#65279;<?xml version="1.0" encoding="utf-8"?><Relationships xmlns="http://schemas.openxmlformats.org/package/2006/relationships"><Relationship Type="http://schemas.openxmlformats.org/officeDocument/2006/relationships/image" Target="/ppt/media/image2.jpg" Id="R571b5b73da684056" /><Relationship Type="http://schemas.openxmlformats.org/officeDocument/2006/relationships/image" Target="/ppt/media/image1.png" Id="Rd32140751fcb4953" /><Relationship Type="http://schemas.openxmlformats.org/officeDocument/2006/relationships/slideLayout" Target="/ppt/slideLayouts/slideLayout1.xml" Id="R22772b8e493c4794" /><Relationship Type="http://schemas.openxmlformats.org/officeDocument/2006/relationships/image" Target="/ppt/media/image4.jpg" Id="Rfe3c2afefac549d6" /><Relationship Type="http://schemas.openxmlformats.org/officeDocument/2006/relationships/image" Target="/ppt/media/image3.jpg" Id="R926c9ed45a8348db" /><Relationship Type="http://schemas.openxmlformats.org/officeDocument/2006/relationships/image" Target="/ppt/media/image5.png" Id="Rdb20565d6f0940ec" /><Relationship Type="http://schemas.openxmlformats.org/officeDocument/2006/relationships/image" Target="/ppt/media/image8.jpeg" Id="R466054cae22948c8" /></Relationships>
</file>

<file path=ppt/slides/_rels/slide6.xml.rels>&#65279;<?xml version="1.0" encoding="utf-8"?><Relationships xmlns="http://schemas.openxmlformats.org/package/2006/relationships"><Relationship Type="http://schemas.openxmlformats.org/officeDocument/2006/relationships/image" Target="/ppt/media/image2.jpg" Id="Rdd1e9691aefc49a0" /><Relationship Type="http://schemas.openxmlformats.org/officeDocument/2006/relationships/image" Target="/ppt/media/image1.png" Id="R57242cff25a940d1" /><Relationship Type="http://schemas.openxmlformats.org/officeDocument/2006/relationships/slideLayout" Target="/ppt/slideLayouts/slideLayout1.xml" Id="Rc2a18eab07b24f95" /><Relationship Type="http://schemas.openxmlformats.org/officeDocument/2006/relationships/image" Target="/ppt/media/image4.jpg" Id="R6e84c768f6624e5e" /><Relationship Type="http://schemas.openxmlformats.org/officeDocument/2006/relationships/image" Target="/ppt/media/image3.jpg" Id="R04e285a2315a4413" /><Relationship Type="http://schemas.openxmlformats.org/officeDocument/2006/relationships/image" Target="/ppt/media/image6.png" Id="R479b1aa79daa4bcb" /><Relationship Type="http://schemas.openxmlformats.org/officeDocument/2006/relationships/image" Target="/ppt/media/image9.jpeg" Id="R2e616940510d4e6c"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Id2"/>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Id3">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76896"/>
            <a:ext cx="1746956" cy="400110"/>
          </a:xfrm>
          <a:prstGeom prst="rect">
            <a:avLst/>
          </a:prstGeom>
          <a:noFill/>
          <a:ln w="19050">
            <a:solidFill>
              <a:srgbClr val="002060"/>
            </a:solidFill>
          </a:ln>
        </p:spPr>
        <p:txBody>
          <a:bodyPr wrap="square" rtlCol="0">
            <a:spAutoFit/>
          </a:bodyPr>
          <a:lstStyle/>
          <a:p>
            <a:pPr algn="ctr" defTabSz="1219169" hangingPunct="0"/>
            <a:r>
              <a:rPr lang="es-MX" sz="1000" b="1" kern="0" dirty="0">
                <a:solidFill>
                  <a:srgbClr val="D5D5D5">
                    <a:lumMod val="10000"/>
                  </a:srgbClr>
                </a:solidFill>
                <a:latin typeface="Helvetica Neue"/>
                <a:sym typeface="Helvetica Neue"/>
              </a:rPr>
              <a:t>[C1]</a:t>
            </a:r>
          </a:p>
          <a:p>
            <a:pPr algn="ctr" defTabSz="1219169" hangingPunct="0"/>
            <a:r>
              <a:rPr lang="es-MX" sz="1000" b="1" kern="0" dirty="0">
                <a:solidFill>
                  <a:srgbClr val="D5D5D5">
                    <a:lumMod val="10000"/>
                  </a:srgbClr>
                </a:solidFill>
                <a:latin typeface="Helvetica Neue"/>
                <a:sym typeface="Helvetica Neue"/>
              </a:rPr>
              <a:t>[C10]</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535322" y="4736644"/>
            <a:ext cx="1426372"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3793104443"/>
              </p:ext>
            </p:extLst>
          </p:nvPr>
        </p:nvGraphicFramePr>
        <p:xfrm>
          <a:off x="2342571" y="872451"/>
          <a:ext cx="9255737" cy="5158857"/>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[C4]</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[C6]</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1867017">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[C9]</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[C7], [C8]</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[C9]</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4" y="2781648"/>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6687005" y="2799457"/>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577081"/>
          </a:xfrm>
          <a:prstGeom prst="rect">
            <a:avLst/>
          </a:prstGeom>
          <a:noFill/>
          <a:ln w="19050">
            <a:solidFill>
              <a:srgbClr val="002060"/>
            </a:solidFill>
          </a:ln>
        </p:spPr>
        <p:txBody>
          <a:bodyPr wrap="square" rtlCol="0">
            <a:spAutoFit/>
          </a:bodyPr>
          <a:lstStyle/>
          <a:p>
            <a:pPr algn="ctr" defTabSz="1219169" hangingPunct="0"/>
            <a:r>
              <a:rPr lang="es-MX" sz="1050" b="1" kern="0" dirty="0">
                <a:solidFill>
                  <a:srgbClr val="D5D5D5">
                    <a:lumMod val="10000"/>
                  </a:srgbClr>
                </a:solidFill>
                <a:latin typeface="Helvetica Neue"/>
                <a:sym typeface="Helvetica Neue"/>
              </a:rPr>
              <a:t>Fecha de nacimiento: [C11]</a:t>
            </a:r>
          </a:p>
          <a:p>
            <a:pPr algn="ctr" defTabSz="1219169" hangingPunct="0"/>
            <a:r>
              <a:rPr lang="es-MX" sz="1050" b="1" kern="0" dirty="0">
                <a:solidFill>
                  <a:srgbClr val="D5D5D5">
                    <a:lumMod val="10000"/>
                  </a:srgbClr>
                </a:solidFill>
                <a:latin typeface="Helvetica Neue"/>
                <a:sym typeface="Helvetica Neue"/>
              </a:rPr>
              <a:t>[C12]</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[V1]</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[V2]</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3981262"/>
            <a:ext cx="1746956" cy="431324"/>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050" b="1" kern="0" dirty="0">
                <a:solidFill>
                  <a:srgbClr val="FF0000"/>
                </a:solidFill>
                <a:latin typeface="Helvetica Neue"/>
                <a:sym typeface="Helvetica Neue"/>
              </a:rPr>
              <a:t>[C2]</a:t>
            </a:r>
          </a:p>
          <a:p>
            <a:pPr algn="ctr" defTabSz="1219169" hangingPunct="0"/>
            <a:r>
              <a:rPr lang="es-MX" sz="1050" b="1" kern="0" dirty="0">
                <a:solidFill>
                  <a:srgbClr val="D5D5D5">
                    <a:lumMod val="10000"/>
                  </a:srgbClr>
                </a:solidFill>
                <a:latin typeface="Helvetica Neue"/>
                <a:sym typeface="Helvetica Neue"/>
              </a:rPr>
              <a:t>Función: [C3] </a:t>
            </a:r>
          </a:p>
        </p:txBody>
      </p:sp>
    </p:spTree>
    <p:extLst>
      <p:ext uri="{BB962C8B-B14F-4D97-AF65-F5344CB8AC3E}">
        <p14:creationId xmlns:p14="http://schemas.microsoft.com/office/powerpoint/2010/main" val="2376095208"/>
      </p:ext>
    </p:extLst>
  </p:cSld>
  <p:clrMapOvr>
    <a:masterClrMapping/>
  </p:clrMapOvr>
</p:sld>
</file>

<file path=ppt/slides/slide2.xml><?xml version="1.0" encoding="utf-8"?>
<p:sld xmlns:a16="http://schemas.microsoft.com/office/drawing/2014/main" xmlns:adec="http://schemas.microsoft.com/office/drawing/2017/decorative" xmlns:a14="http://schemas.microsoft.com/office/drawing/2010/main" xmlns:ma14="http://schemas.microsoft.com/office/mac/drawingml/2011/main" xmlns:m="http://schemas.openxmlformats.org/officeDocument/2006/math"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3fa23a5755244d71"/>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5c0f41128b6b4b90">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76896"/>
            <a:ext cx="1746956" cy="400110"/>
          </a:xfrm>
          <a:prstGeom prst="rect">
            <a:avLst/>
          </a:prstGeom>
          <a:noFill/>
          <a:ln w="19050">
            <a:solidFill>
              <a:srgbClr val="002060"/>
            </a:solidFill>
          </a:ln>
        </p:spPr>
        <p:txBody>
          <a:bodyPr wrap="square" rtlCol="0">
            <a:spAutoFit/>
          </a:bodyPr>
          <a:lstStyle/>
          <a:p>
            <a:pPr algn="ctr" defTabSz="1219169" hangingPunct="0"/>
            <a:r>
              <a:rPr lang="es-MX" sz="1000" b="1" kern="0" dirty="0">
                <a:solidFill>
                  <a:srgbClr val="D5D5D5">
                    <a:lumMod val="10000"/>
                  </a:srgbClr>
                </a:solidFill>
                <a:latin typeface="Helvetica Neue"/>
                <a:sym typeface="Helvetica Neue"/>
              </a:rPr>
              <a:t>LUIS ARTURO PADILLA HERNANDEZ</a:t>
            </a:r>
          </a:p>
          <a:p>
            <a:pPr algn="ctr" defTabSz="1219169" hangingPunct="0"/>
            <a:r>
              <a:rPr lang="es-MX" sz="1000" b="1" kern="0" dirty="0">
                <a:solidFill>
                  <a:srgbClr val="D5D5D5">
                    <a:lumMod val="10000"/>
                  </a:srgbClr>
                </a:solidFill>
                <a:latin typeface="Helvetica Neue"/>
                <a:sym typeface="Helvetica Neue"/>
              </a:rPr>
              <a:t>(a) 'CUCHILLO '</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535322" y="4736644"/>
            <a:ext cx="1426372"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3793104443"/>
              </p:ext>
            </p:extLst>
          </p:nvPr>
        </p:nvGraphicFramePr>
        <p:xfrm>
          <a:off x="2342571" y="872451"/>
          <a:ext cx="9255737" cy="5158857"/>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Contra la Salud — 22/05/2020 17:50
• Abigeato (Robo rual) — 19/05/2011 20:30
• Abigeato (Robo rual) — 19/05/2011 20:00
• Robo calificado / Sin Detalle — 08/11/2004 12:30
• Robo calificado / Sin Detalle — 10/04/2003 16:00</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ROBO CALIFICADO — CUMPLIMENTADA
• ROBO CALIFICADO — CANCELADO
• DESAPARICION FORZADA DE PERSONAS — CUMPLIMENTADA
• CONTRA LA SALUD — CUMPLIMENTADA
• PRIVACION ILEGAL DE LA LIBERTAD — CUMPLIMENTADA</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1867017">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Caso doña Juana  LEO Occisos Ma. Juana Montoya Gonzáles y Juan Gabriel Gutiérrez Marín, hechos ocurridos el 27 de junio de 2022, cuando las victimas en primera instancia fueron privados de su libertad en su domicilio ubicado en el municipio de Rincón de Romos y posteriormente  localizados sin vida en las inmediaciones del predio rustico “el charquito
LEO 588</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Sentenciado, se sentencio por violacion a la persona</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Caso doña Juana  LEO Occisos Ma. Juana Montoya Gonzáles y Juan Gabriel Gutiérrez Marín, hechos ocurridos el 27 de junio de 2022, cuando las victimas en primera instancia fueron privados de su libertad en su domicilio ubicado en el municipio de Rincón de Romos y posteriormente  localizados sin vida en las inmediaciones del predio rustico “el charquito
LEO 588</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4" y="2781648"/>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6687005" y="2799457"/>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577081"/>
          </a:xfrm>
          <a:prstGeom prst="rect">
            <a:avLst/>
          </a:prstGeom>
          <a:noFill/>
          <a:ln w="19050">
            <a:solidFill>
              <a:srgbClr val="002060"/>
            </a:solidFill>
          </a:ln>
        </p:spPr>
        <p:txBody>
          <a:bodyPr wrap="square" rtlCol="0">
            <a:spAutoFit/>
          </a:bodyPr>
          <a:lstStyle/>
          <a:p>
            <a:pPr algn="ctr" defTabSz="1219169" hangingPunct="0"/>
            <a:r>
              <a:rPr lang="es-MX" sz="1050" b="1" kern="0" dirty="0">
                <a:solidFill>
                  <a:srgbClr val="D5D5D5">
                    <a:lumMod val="10000"/>
                  </a:srgbClr>
                </a:solidFill>
                <a:latin typeface="Helvetica Neue"/>
                <a:sym typeface="Helvetica Neue"/>
              </a:rPr>
              <a:t>Fecha de nacimiento: 10/10/1990</a:t>
            </a:r>
          </a:p>
          <a:p>
            <a:pPr algn="ctr" defTabSz="1219169" hangingPunct="0"/>
            <a:r>
              <a:rPr lang="es-MX" sz="1050" b="1" kern="0" dirty="0">
                <a:solidFill>
                  <a:srgbClr val="D5D5D5">
                    <a:lumMod val="10000"/>
                  </a:srgbClr>
                </a:solidFill>
                <a:latin typeface="Helvetica Neue"/>
                <a:sym typeface="Helvetica Neue"/>
              </a:rPr>
              <a:t>35 años</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LEONARDO MORFIN ESQUIVEL</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CARLOS LEONARDO CRUZ CARRILLO</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3981262"/>
            <a:ext cx="1746956" cy="431324"/>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050" b="1" kern="0" dirty="0">
                <a:solidFill>
                  <a:srgbClr val="FF0000"/>
                </a:solidFill>
                <a:latin typeface="Helvetica Neue"/>
                <a:sym typeface="Helvetica Neue"/>
              </a:rPr>
              <a:t>CJNG</a:t>
            </a:r>
          </a:p>
          <a:p>
            <a:pPr algn="ctr" defTabSz="1219169" hangingPunct="0"/>
            <a:r>
              <a:rPr lang="es-MX" sz="1050" b="1" kern="0" dirty="0">
                <a:solidFill>
                  <a:srgbClr val="D5D5D5">
                    <a:lumMod val="10000"/>
                  </a:srgbClr>
                </a:solidFill>
                <a:latin typeface="Helvetica Neue"/>
                <a:sym typeface="Helvetica Neue"/>
              </a:rPr>
              <a:t>Función: EJECUTOR </a:t>
            </a:r>
          </a:p>
        </p:txBody>
      </p:sp>
    </p:spTree>
    <p:extLst>
      <p:ext uri="{BB962C8B-B14F-4D97-AF65-F5344CB8AC3E}">
        <p14:creationId xmlns:p14="http://schemas.microsoft.com/office/powerpoint/2010/main" val="2376095208"/>
      </p:ext>
    </p:extLst>
  </p:cSld>
  <p:clrMapOvr>
    <a:masterClrMapping/>
  </p:clrMapOvr>
</p:sld>
</file>

<file path=ppt/slides/slide3.xml><?xml version="1.0" encoding="utf-8"?>
<p:sld xmlns:a16="http://schemas.microsoft.com/office/drawing/2014/main" xmlns:adec="http://schemas.microsoft.com/office/drawing/2017/decorative" xmlns:a14="http://schemas.microsoft.com/office/drawing/2010/main" xmlns:ma14="http://schemas.microsoft.com/office/mac/drawingml/2011/main" xmlns:m="http://schemas.openxmlformats.org/officeDocument/2006/math"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1d00059520d54aee"/>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eb9ef756ef3d4047">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76896"/>
            <a:ext cx="1746956" cy="400110"/>
          </a:xfrm>
          <a:prstGeom prst="rect">
            <a:avLst/>
          </a:prstGeom>
          <a:noFill/>
          <a:ln w="19050">
            <a:solidFill>
              <a:srgbClr val="002060"/>
            </a:solidFill>
          </a:ln>
        </p:spPr>
        <p:txBody>
          <a:bodyPr wrap="square" rtlCol="0">
            <a:spAutoFit/>
          </a:bodyPr>
          <a:lstStyle/>
          <a:p>
            <a:pPr algn="ctr" defTabSz="1219169" hangingPunct="0"/>
            <a:r>
              <a:rPr lang="es-MX" sz="1000" b="1" kern="0" dirty="0">
                <a:solidFill>
                  <a:srgbClr val="D5D5D5">
                    <a:lumMod val="10000"/>
                  </a:srgbClr>
                </a:solidFill>
                <a:latin typeface="Helvetica Neue"/>
                <a:sym typeface="Helvetica Neue"/>
              </a:rPr>
              <a:t>RICARDO OMAR HERRERA GUERRERO</a:t>
            </a:r>
          </a:p>
          <a:p>
            <a:pPr algn="ctr" defTabSz="1219169" hangingPunct="0"/>
            <a:r>
              <a:rPr lang="es-MX" sz="1000" b="1" kern="0" dirty="0">
                <a:solidFill>
                  <a:srgbClr val="D5D5D5">
                    <a:lumMod val="10000"/>
                  </a:srgbClr>
                </a:solidFill>
                <a:latin typeface="Helvetica Neue"/>
                <a:sym typeface="Helvetica Neue"/>
              </a:rPr>
              <a:t>(a) 'EL CHASCAS '</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535322" y="4736644"/>
            <a:ext cx="1426372"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3793104443"/>
              </p:ext>
            </p:extLst>
          </p:nvPr>
        </p:nvGraphicFramePr>
        <p:xfrm>
          <a:off x="2342571" y="872451"/>
          <a:ext cx="9255737" cy="5158857"/>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Contra la Salud — 11/10/2019 10:10</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DESAPARICION FORZADA DE PERSONAS — CUMPLIMENTADA</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1867017">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Sin Alias del Caso Hechos ocurridos el día 09 de marzo del 2023, cuando RICARDO OMAR HERRERA GUERRERO ALÍAS “PIOJO” Y/O “EL CHASCAS” Y/O “CHASQUERO”, irrumpió en el domicilio  ubicado en  calle 16 de septiembre Sur, número 706, en la Colonia Independencia, perteneciente al Municipio de Rincón de Romos, Aguascalientes, cuando las victimas de identidad reservada Victimas de identidad reservada A.G.P.H. y U.F.R.O. (Aún no localizadas) se encontraban en el interior. Sacándolas de dicho domicilio y llevándoselas a bordo de un vehículo, esto haciendo uso de la violencia, sin que hasta el momento se conozca su paradero. 
</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Sentenciado, se sentencio por violacion</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Sin Alias del Caso Hechos ocurridos el día 09 de marzo del 2023, cuando RICARDO OMAR HERRERA GUERRERO ALÍAS “PIOJO” Y/O “EL CHASCAS” Y/O “CHASQUERO”, irrumpió en el domicilio  ubicado en  calle 16 de septiembre Sur, número 706, en la Colonia Independencia, perteneciente al Municipio de Rincón de Romos, Aguascalientes, cuando las victimas de identidad reservada Victimas de identidad reservada A.G.P.H. y U.F.R.O. (Aún no localizadas) se encontraban en el interior. Sacándolas de dicho domicilio y llevándoselas a bordo de un vehículo, esto haciendo uso de la violencia, sin que hasta el momento se conozca su paradero. 
</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4" y="2781648"/>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6687005" y="2799457"/>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577081"/>
          </a:xfrm>
          <a:prstGeom prst="rect">
            <a:avLst/>
          </a:prstGeom>
          <a:noFill/>
          <a:ln w="19050">
            <a:solidFill>
              <a:srgbClr val="002060"/>
            </a:solidFill>
          </a:ln>
        </p:spPr>
        <p:txBody>
          <a:bodyPr wrap="square" rtlCol="0">
            <a:spAutoFit/>
          </a:bodyPr>
          <a:lstStyle/>
          <a:p>
            <a:pPr algn="ctr" defTabSz="1219169" hangingPunct="0"/>
            <a:r>
              <a:rPr lang="es-MX" sz="1050" b="1" kern="0" dirty="0">
                <a:solidFill>
                  <a:srgbClr val="D5D5D5">
                    <a:lumMod val="10000"/>
                  </a:srgbClr>
                </a:solidFill>
                <a:latin typeface="Helvetica Neue"/>
                <a:sym typeface="Helvetica Neue"/>
              </a:rPr>
              <a:t>Fecha de nacimiento: 10/10/1990</a:t>
            </a:r>
          </a:p>
          <a:p>
            <a:pPr algn="ctr" defTabSz="1219169" hangingPunct="0"/>
            <a:r>
              <a:rPr lang="es-MX" sz="1050" b="1" kern="0" dirty="0">
                <a:solidFill>
                  <a:srgbClr val="D5D5D5">
                    <a:lumMod val="10000"/>
                  </a:srgbClr>
                </a:solidFill>
                <a:latin typeface="Helvetica Neue"/>
                <a:sym typeface="Helvetica Neue"/>
              </a:rPr>
              <a:t>35 años</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[V2]</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3981262"/>
            <a:ext cx="1746956" cy="431324"/>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050" b="1" kern="0" dirty="0">
                <a:solidFill>
                  <a:srgbClr val="FF0000"/>
                </a:solidFill>
                <a:latin typeface="Helvetica Neue"/>
                <a:sym typeface="Helvetica Neue"/>
              </a:rPr>
              <a:t>CJNG</a:t>
            </a:r>
          </a:p>
          <a:p>
            <a:pPr algn="ctr" defTabSz="1219169" hangingPunct="0"/>
            <a:r>
              <a:rPr lang="es-MX" sz="1050" b="1" kern="0" dirty="0">
                <a:solidFill>
                  <a:srgbClr val="D5D5D5">
                    <a:lumMod val="10000"/>
                  </a:srgbClr>
                </a:solidFill>
                <a:latin typeface="Helvetica Neue"/>
                <a:sym typeface="Helvetica Neue"/>
              </a:rPr>
              <a:t>Función: EJECUTOR </a:t>
            </a:r>
          </a:p>
        </p:txBody>
      </p:sp>
    </p:spTree>
    <p:extLst>
      <p:ext uri="{BB962C8B-B14F-4D97-AF65-F5344CB8AC3E}">
        <p14:creationId xmlns:p14="http://schemas.microsoft.com/office/powerpoint/2010/main" val="2376095208"/>
      </p:ext>
    </p:extLst>
  </p:cSld>
  <p:clrMapOvr>
    <a:masterClrMapping/>
  </p:clrMapOvr>
</p:sld>
</file>

<file path=ppt/slides/slide4.xml><?xml version="1.0" encoding="utf-8"?>
<p:sld xmlns:a16="http://schemas.microsoft.com/office/drawing/2014/main" xmlns:adec="http://schemas.microsoft.com/office/drawing/2017/decorative" xmlns:a14="http://schemas.microsoft.com/office/drawing/2010/main" xmlns:ma14="http://schemas.microsoft.com/office/mac/drawingml/2011/main" xmlns:m="http://schemas.openxmlformats.org/officeDocument/2006/math"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159474768bcb4ae0"/>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620092cb0ab84cc8">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76896"/>
            <a:ext cx="1746956" cy="400110"/>
          </a:xfrm>
          <a:prstGeom prst="rect">
            <a:avLst/>
          </a:prstGeom>
          <a:noFill/>
          <a:ln w="19050">
            <a:solidFill>
              <a:srgbClr val="002060"/>
            </a:solidFill>
          </a:ln>
        </p:spPr>
        <p:txBody>
          <a:bodyPr wrap="square" rtlCol="0">
            <a:spAutoFit/>
          </a:bodyPr>
          <a:lstStyle/>
          <a:p>
            <a:pPr algn="ctr" defTabSz="1219169" hangingPunct="0"/>
            <a:r>
              <a:rPr lang="es-MX" sz="1000" b="1" kern="0" dirty="0">
                <a:solidFill>
                  <a:srgbClr val="D5D5D5">
                    <a:lumMod val="10000"/>
                  </a:srgbClr>
                </a:solidFill>
                <a:latin typeface="Helvetica Neue"/>
                <a:sym typeface="Helvetica Neue"/>
              </a:rPr>
              <a:t>JAVIER ESQUIVEL PADILLA</a:t>
            </a:r>
          </a:p>
          <a:p>
            <a:pPr algn="ctr" defTabSz="1219169" hangingPunct="0"/>
            <a:r>
              <a:rPr lang="es-MX" sz="1000" b="1" kern="0" dirty="0">
                <a:solidFill>
                  <a:srgbClr val="D5D5D5">
                    <a:lumMod val="10000"/>
                  </a:srgbClr>
                </a:solidFill>
                <a:latin typeface="Helvetica Neue"/>
                <a:sym typeface="Helvetica Neue"/>
              </a:rPr>
              <a:t>(a) 'QUETA '</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535322" y="4736644"/>
            <a:ext cx="1426372"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3793104443"/>
              </p:ext>
            </p:extLst>
          </p:nvPr>
        </p:nvGraphicFramePr>
        <p:xfrm>
          <a:off x="2342571" y="872451"/>
          <a:ext cx="9255737" cy="5158857"/>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Lesiones Dolosas — 07/03/2008 21:12
• Lesiones Dolosas — 22/01/2007 13:00
• Mariposero — 13/05/2006 19:20
• Lesiones Dolosas — 03/04/2004 15:00
• Robo Simple — 28/06/1995 16:53</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LESIONES DOLOSAS POR GOLPES — CUMPLIMENTADA
• ROBO CALIFICADO — CUMPLIMENTADA</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1867017">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Sentenciado, se sentencio por violacion</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4" y="2781648"/>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6687005" y="2799457"/>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577081"/>
          </a:xfrm>
          <a:prstGeom prst="rect">
            <a:avLst/>
          </a:prstGeom>
          <a:noFill/>
          <a:ln w="19050">
            <a:solidFill>
              <a:srgbClr val="002060"/>
            </a:solidFill>
          </a:ln>
        </p:spPr>
        <p:txBody>
          <a:bodyPr wrap="square" rtlCol="0">
            <a:spAutoFit/>
          </a:bodyPr>
          <a:lstStyle/>
          <a:p>
            <a:pPr algn="ctr" defTabSz="1219169" hangingPunct="0"/>
            <a:r>
              <a:rPr lang="es-MX" sz="1050" b="1" kern="0" dirty="0">
                <a:solidFill>
                  <a:srgbClr val="D5D5D5">
                    <a:lumMod val="10000"/>
                  </a:srgbClr>
                </a:solidFill>
                <a:latin typeface="Helvetica Neue"/>
                <a:sym typeface="Helvetica Neue"/>
              </a:rPr>
              <a:t>Fecha de nacimiento: 10/10/1990</a:t>
            </a:r>
          </a:p>
          <a:p>
            <a:pPr algn="ctr" defTabSz="1219169" hangingPunct="0"/>
            <a:r>
              <a:rPr lang="es-MX" sz="1050" b="1" kern="0" dirty="0">
                <a:solidFill>
                  <a:srgbClr val="D5D5D5">
                    <a:lumMod val="10000"/>
                  </a:srgbClr>
                </a:solidFill>
                <a:latin typeface="Helvetica Neue"/>
                <a:sym typeface="Helvetica Neue"/>
              </a:rPr>
              <a:t>35 años</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[V2]</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3981262"/>
            <a:ext cx="1746956" cy="431324"/>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050" b="1" kern="0" dirty="0">
                <a:solidFill>
                  <a:srgbClr val="FF0000"/>
                </a:solidFill>
                <a:latin typeface="Helvetica Neue"/>
                <a:sym typeface="Helvetica Neue"/>
              </a:rPr>
              <a:t>CJNG</a:t>
            </a:r>
          </a:p>
          <a:p>
            <a:pPr algn="ctr" defTabSz="1219169" hangingPunct="0"/>
            <a:r>
              <a:rPr lang="es-MX" sz="1050" b="1" kern="0" dirty="0">
                <a:solidFill>
                  <a:srgbClr val="D5D5D5">
                    <a:lumMod val="10000"/>
                  </a:srgbClr>
                </a:solidFill>
                <a:latin typeface="Helvetica Neue"/>
                <a:sym typeface="Helvetica Neue"/>
              </a:rPr>
              <a:t>Función: EJECUTOR </a:t>
            </a:r>
          </a:p>
        </p:txBody>
      </p:sp>
    </p:spTree>
    <p:extLst>
      <p:ext uri="{BB962C8B-B14F-4D97-AF65-F5344CB8AC3E}">
        <p14:creationId xmlns:p14="http://schemas.microsoft.com/office/powerpoint/2010/main" val="2376095208"/>
      </p:ext>
    </p:extLst>
  </p:cSld>
  <p:clrMapOvr>
    <a:masterClrMapping/>
  </p:clrMapOvr>
</p:sld>
</file>

<file path=ppt/slides/slide5.xml><?xml version="1.0" encoding="utf-8"?>
<p:sld xmlns:a16="http://schemas.microsoft.com/office/drawing/2014/main" xmlns:adec="http://schemas.microsoft.com/office/drawing/2017/decorative" xmlns:a14="http://schemas.microsoft.com/office/drawing/2010/main" xmlns:ma14="http://schemas.microsoft.com/office/mac/drawingml/2011/main" xmlns:m="http://schemas.openxmlformats.org/officeDocument/2006/math"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db20565d6f0940ec"/>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466054cae22948c8">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76896"/>
            <a:ext cx="1746956" cy="400110"/>
          </a:xfrm>
          <a:prstGeom prst="rect">
            <a:avLst/>
          </a:prstGeom>
          <a:noFill/>
          <a:ln w="19050">
            <a:solidFill>
              <a:srgbClr val="002060"/>
            </a:solidFill>
          </a:ln>
        </p:spPr>
        <p:txBody>
          <a:bodyPr wrap="square" rtlCol="0">
            <a:spAutoFit/>
          </a:bodyPr>
          <a:lstStyle/>
          <a:p>
            <a:pPr algn="ctr" defTabSz="1219169" hangingPunct="0"/>
            <a:r>
              <a:rPr lang="es-MX" sz="1000" b="1" kern="0" dirty="0">
                <a:solidFill>
                  <a:srgbClr val="D5D5D5">
                    <a:lumMod val="10000"/>
                  </a:srgbClr>
                </a:solidFill>
                <a:latin typeface="Helvetica Neue"/>
                <a:sym typeface="Helvetica Neue"/>
              </a:rPr>
              <a:t>RICARDO ALBERTO NAVARRO GONZALEZ</a:t>
            </a:r>
          </a:p>
          <a:p>
            <a:pPr algn="ctr" defTabSz="1219169" hangingPunct="0"/>
            <a:r>
              <a:rPr lang="es-MX" sz="1000" b="1" kern="0" dirty="0">
                <a:solidFill>
                  <a:srgbClr val="D5D5D5">
                    <a:lumMod val="10000"/>
                  </a:srgbClr>
                </a:solidFill>
                <a:latin typeface="Helvetica Neue"/>
                <a:sym typeface="Helvetica Neue"/>
              </a:rPr>
              <a:t>(a) 'MIMI '</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535322" y="4736644"/>
            <a:ext cx="1426372"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3793104443"/>
              </p:ext>
            </p:extLst>
          </p:nvPr>
        </p:nvGraphicFramePr>
        <p:xfrm>
          <a:off x="2342571" y="872451"/>
          <a:ext cx="9255737" cy="5158857"/>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Homicidio Doloso — 18/06/2020 19:10
• Lesiones Dolosas — 12/05/2019 21:20</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HOMICIDIO DOLOSO CALIFICADO — CUMPLIMENTADA</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1867017">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Sentenciado, se sentencio por violacion</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4" y="2781648"/>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6687005" y="2799457"/>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577081"/>
          </a:xfrm>
          <a:prstGeom prst="rect">
            <a:avLst/>
          </a:prstGeom>
          <a:noFill/>
          <a:ln w="19050">
            <a:solidFill>
              <a:srgbClr val="002060"/>
            </a:solidFill>
          </a:ln>
        </p:spPr>
        <p:txBody>
          <a:bodyPr wrap="square" rtlCol="0">
            <a:spAutoFit/>
          </a:bodyPr>
          <a:lstStyle/>
          <a:p>
            <a:pPr algn="ctr" defTabSz="1219169" hangingPunct="0"/>
            <a:r>
              <a:rPr lang="es-MX" sz="1050" b="1" kern="0" dirty="0">
                <a:solidFill>
                  <a:srgbClr val="D5D5D5">
                    <a:lumMod val="10000"/>
                  </a:srgbClr>
                </a:solidFill>
                <a:latin typeface="Helvetica Neue"/>
                <a:sym typeface="Helvetica Neue"/>
              </a:rPr>
              <a:t>Fecha de nacimiento: 10/10/1990</a:t>
            </a:r>
          </a:p>
          <a:p>
            <a:pPr algn="ctr" defTabSz="1219169" hangingPunct="0"/>
            <a:r>
              <a:rPr lang="es-MX" sz="1050" b="1" kern="0" dirty="0">
                <a:solidFill>
                  <a:srgbClr val="D5D5D5">
                    <a:lumMod val="10000"/>
                  </a:srgbClr>
                </a:solidFill>
                <a:latin typeface="Helvetica Neue"/>
                <a:sym typeface="Helvetica Neue"/>
              </a:rPr>
              <a:t>35 años</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[V2]</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3981262"/>
            <a:ext cx="1746956" cy="431324"/>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050" b="1" kern="0" dirty="0">
                <a:solidFill>
                  <a:srgbClr val="FF0000"/>
                </a:solidFill>
                <a:latin typeface="Helvetica Neue"/>
                <a:sym typeface="Helvetica Neue"/>
              </a:rPr>
              <a:t>CJNG</a:t>
            </a:r>
          </a:p>
          <a:p>
            <a:pPr algn="ctr" defTabSz="1219169" hangingPunct="0"/>
            <a:r>
              <a:rPr lang="es-MX" sz="1050" b="1" kern="0" dirty="0">
                <a:solidFill>
                  <a:srgbClr val="D5D5D5">
                    <a:lumMod val="10000"/>
                  </a:srgbClr>
                </a:solidFill>
                <a:latin typeface="Helvetica Neue"/>
                <a:sym typeface="Helvetica Neue"/>
              </a:rPr>
              <a:t>Función: EJECUTOR </a:t>
            </a:r>
          </a:p>
        </p:txBody>
      </p:sp>
    </p:spTree>
    <p:extLst>
      <p:ext uri="{BB962C8B-B14F-4D97-AF65-F5344CB8AC3E}">
        <p14:creationId xmlns:p14="http://schemas.microsoft.com/office/powerpoint/2010/main" val="2376095208"/>
      </p:ext>
    </p:extLst>
  </p:cSld>
  <p:clrMapOvr>
    <a:masterClrMapping/>
  </p:clrMapOvr>
</p:sld>
</file>

<file path=ppt/slides/slide6.xml><?xml version="1.0" encoding="utf-8"?>
<p:sld xmlns:a16="http://schemas.microsoft.com/office/drawing/2014/main" xmlns:adec="http://schemas.microsoft.com/office/drawing/2017/decorative" xmlns:a14="http://schemas.microsoft.com/office/drawing/2010/main" xmlns:ma14="http://schemas.microsoft.com/office/mac/drawingml/2011/main" xmlns:m="http://schemas.openxmlformats.org/officeDocument/2006/math"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479b1aa79daa4bcb"/>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2e616940510d4e6c">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76896"/>
            <a:ext cx="1746956" cy="400110"/>
          </a:xfrm>
          <a:prstGeom prst="rect">
            <a:avLst/>
          </a:prstGeom>
          <a:noFill/>
          <a:ln w="19050">
            <a:solidFill>
              <a:srgbClr val="002060"/>
            </a:solidFill>
          </a:ln>
        </p:spPr>
        <p:txBody>
          <a:bodyPr wrap="square" rtlCol="0">
            <a:spAutoFit/>
          </a:bodyPr>
          <a:lstStyle/>
          <a:p>
            <a:pPr algn="ctr" defTabSz="1219169" hangingPunct="0"/>
            <a:r>
              <a:rPr lang="es-MX" sz="1000" b="1" kern="0" dirty="0">
                <a:solidFill>
                  <a:srgbClr val="D5D5D5">
                    <a:lumMod val="10000"/>
                  </a:srgbClr>
                </a:solidFill>
                <a:latin typeface="Helvetica Neue"/>
                <a:sym typeface="Helvetica Neue"/>
              </a:rPr>
              <a:t>JOSUE CASTORENA ESPARZA</a:t>
            </a:r>
          </a:p>
          <a:p>
            <a:pPr algn="ctr" defTabSz="1219169" hangingPunct="0"/>
            <a:r>
              <a:rPr lang="es-MX" sz="1000" b="1" kern="0" dirty="0">
                <a:solidFill>
                  <a:srgbClr val="D5D5D5">
                    <a:lumMod val="10000"/>
                  </a:srgbClr>
                </a:solidFill>
                <a:latin typeface="Helvetica Neue"/>
                <a:sym typeface="Helvetica Neue"/>
              </a:rPr>
              <a:t>(a) 'PATRON '</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535322" y="4736644"/>
            <a:ext cx="1426372"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3793104443"/>
              </p:ext>
            </p:extLst>
          </p:nvPr>
        </p:nvGraphicFramePr>
        <p:xfrm>
          <a:off x="2342571" y="872451"/>
          <a:ext cx="9255737" cy="5158857"/>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Contra la Salud — 31/07/2022 14:17
• Contra la Salud — 06/12/2019 21:20</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HOMICIDIO DOLOSO CALIFICADO — CUMPLIMENTADA</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1867017">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Sentenciado, se sentencio por violacion</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4" y="2781648"/>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6687005" y="2799457"/>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577081"/>
          </a:xfrm>
          <a:prstGeom prst="rect">
            <a:avLst/>
          </a:prstGeom>
          <a:noFill/>
          <a:ln w="19050">
            <a:solidFill>
              <a:srgbClr val="002060"/>
            </a:solidFill>
          </a:ln>
        </p:spPr>
        <p:txBody>
          <a:bodyPr wrap="square" rtlCol="0">
            <a:spAutoFit/>
          </a:bodyPr>
          <a:lstStyle/>
          <a:p>
            <a:pPr algn="ctr" defTabSz="1219169" hangingPunct="0"/>
            <a:r>
              <a:rPr lang="es-MX" sz="1050" b="1" kern="0" dirty="0">
                <a:solidFill>
                  <a:srgbClr val="D5D5D5">
                    <a:lumMod val="10000"/>
                  </a:srgbClr>
                </a:solidFill>
                <a:latin typeface="Helvetica Neue"/>
                <a:sym typeface="Helvetica Neue"/>
              </a:rPr>
              <a:t>Fecha de nacimiento: 10/10/1990</a:t>
            </a:r>
          </a:p>
          <a:p>
            <a:pPr algn="ctr" defTabSz="1219169" hangingPunct="0"/>
            <a:r>
              <a:rPr lang="es-MX" sz="1050" b="1" kern="0" dirty="0">
                <a:solidFill>
                  <a:srgbClr val="D5D5D5">
                    <a:lumMod val="10000"/>
                  </a:srgbClr>
                </a:solidFill>
                <a:latin typeface="Helvetica Neue"/>
                <a:sym typeface="Helvetica Neue"/>
              </a:rPr>
              <a:t>35 años</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[V2]</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3981262"/>
            <a:ext cx="1746956" cy="431324"/>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050" b="1" kern="0" dirty="0">
                <a:solidFill>
                  <a:srgbClr val="FF0000"/>
                </a:solidFill>
                <a:latin typeface="Helvetica Neue"/>
                <a:sym typeface="Helvetica Neue"/>
              </a:rPr>
              <a:t>CJNG</a:t>
            </a:r>
          </a:p>
          <a:p>
            <a:pPr algn="ctr" defTabSz="1219169" hangingPunct="0"/>
            <a:r>
              <a:rPr lang="es-MX" sz="1050" b="1" kern="0" dirty="0">
                <a:solidFill>
                  <a:srgbClr val="D5D5D5">
                    <a:lumMod val="10000"/>
                  </a:srgbClr>
                </a:solidFill>
                <a:latin typeface="Helvetica Neue"/>
                <a:sym typeface="Helvetica Neue"/>
              </a:rPr>
              <a:t>Función: EJECUTOR </a:t>
            </a:r>
          </a:p>
        </p:txBody>
      </p:sp>
    </p:spTree>
    <p:extLst>
      <p:ext uri="{BB962C8B-B14F-4D97-AF65-F5344CB8AC3E}">
        <p14:creationId xmlns:p14="http://schemas.microsoft.com/office/powerpoint/2010/main" val="237609520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179</TotalTime>
  <Words>97</Words>
  <Application>Microsoft Office PowerPoint</Application>
  <PresentationFormat>Panorámica</PresentationFormat>
  <Paragraphs>22</Paragraphs>
  <Slides>1</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vt:i4>
      </vt:variant>
    </vt:vector>
  </HeadingPairs>
  <TitlesOfParts>
    <vt:vector size="7" baseType="lpstr">
      <vt:lpstr>Arial</vt:lpstr>
      <vt:lpstr>Calibri</vt:lpstr>
      <vt:lpstr>Calibri Light</vt:lpstr>
      <vt:lpstr>Helvetica Neue</vt:lpstr>
      <vt:lpstr>Helvetica Neue Medium</vt:lpstr>
      <vt:lpstr>Tema de Office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 Leonardo Adrian De Lira Castanon</dc:creator>
  <cp:lastModifiedBy>Usuario Leonardo Adrian De Lira Castanon</cp:lastModifiedBy>
  <cp:revision>7</cp:revision>
  <dcterms:created xsi:type="dcterms:W3CDTF">2025-11-12T16:18:29Z</dcterms:created>
  <dcterms:modified xsi:type="dcterms:W3CDTF">2025-11-12T19:18:01Z</dcterms:modified>
</cp:coreProperties>
</file>

<file path=docProps/thumbnail.jpeg>
</file>